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28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63" r:id="rId31"/>
    <p:sldId id="298" r:id="rId32"/>
    <p:sldId id="273" r:id="rId33"/>
    <p:sldId id="310" r:id="rId34"/>
    <p:sldId id="274" r:id="rId35"/>
    <p:sldId id="299" r:id="rId36"/>
    <p:sldId id="276" r:id="rId37"/>
    <p:sldId id="266" r:id="rId38"/>
    <p:sldId id="267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26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28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7296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6846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814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89442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99968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7941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42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20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23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26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decision making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09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DM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Good decisions optimize risk management and minimize errors, while poor decisions can increase them</a:t>
            </a:r>
          </a:p>
          <a:p>
            <a:r>
              <a:rPr lang="en-US" altLang="en-US" dirty="0"/>
              <a:t>Each decision affects your future options</a:t>
            </a:r>
          </a:p>
          <a:p>
            <a:r>
              <a:rPr lang="en-US" altLang="en-US" dirty="0"/>
              <a:t>Poor judgment or decision making is a leading cause of failure to complete missions and of mishaps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Effective DM includes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Identifying the problem</a:t>
            </a:r>
          </a:p>
          <a:p>
            <a:r>
              <a:rPr lang="en-US" altLang="en-US" dirty="0"/>
              <a:t>Assessing time and risk constraints</a:t>
            </a:r>
          </a:p>
          <a:p>
            <a:r>
              <a:rPr lang="en-US" altLang="en-US" dirty="0"/>
              <a:t>Identifying possible solutions</a:t>
            </a:r>
          </a:p>
          <a:p>
            <a:r>
              <a:rPr lang="en-US" altLang="en-US" dirty="0"/>
              <a:t>Make a decision</a:t>
            </a:r>
          </a:p>
          <a:p>
            <a:r>
              <a:rPr lang="en-US" altLang="en-US" dirty="0"/>
              <a:t>Select and implement a course of action</a:t>
            </a:r>
          </a:p>
          <a:p>
            <a:r>
              <a:rPr lang="en-US" altLang="en-US" dirty="0"/>
              <a:t>Get feedback and reassess the problem</a:t>
            </a:r>
          </a:p>
        </p:txBody>
      </p:sp>
    </p:spTree>
    <p:extLst>
      <p:ext uri="{BB962C8B-B14F-4D97-AF65-F5344CB8AC3E}">
        <p14:creationId xmlns:p14="http://schemas.microsoft.com/office/powerpoint/2010/main" val="14057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219200"/>
          </a:xfrm>
        </p:spPr>
        <p:txBody>
          <a:bodyPr/>
          <a:lstStyle/>
          <a:p>
            <a:r>
              <a:rPr lang="en-US" altLang="en-US" b="1" dirty="0"/>
              <a:t>Factors which promote good</a:t>
            </a:r>
            <a:br>
              <a:rPr lang="en-US" altLang="en-US" b="1" dirty="0"/>
            </a:br>
            <a:r>
              <a:rPr lang="en-US" altLang="en-US" b="1" dirty="0"/>
              <a:t>Decision Making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More resources</a:t>
            </a:r>
          </a:p>
          <a:p>
            <a:r>
              <a:rPr lang="en-US" altLang="en-US" dirty="0"/>
              <a:t>Fewer time and risk constraints</a:t>
            </a:r>
          </a:p>
          <a:p>
            <a:r>
              <a:rPr lang="en-US" altLang="en-US" dirty="0"/>
              <a:t>Decision making strategies and experience level</a:t>
            </a:r>
          </a:p>
          <a:p>
            <a:r>
              <a:rPr lang="en-US" altLang="en-US" dirty="0"/>
              <a:t>The other critical skills</a:t>
            </a:r>
          </a:p>
        </p:txBody>
      </p:sp>
    </p:spTree>
    <p:extLst>
      <p:ext uri="{BB962C8B-B14F-4D97-AF65-F5344CB8AC3E}">
        <p14:creationId xmlns:p14="http://schemas.microsoft.com/office/powerpoint/2010/main" val="2702582150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489</TotalTime>
  <Words>1029</Words>
  <Application>Microsoft Office PowerPoint</Application>
  <PresentationFormat>On-screen Show (4:3)</PresentationFormat>
  <Paragraphs>197</Paragraphs>
  <Slides>39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Effective DM includes</vt:lpstr>
      <vt:lpstr>Factors which promote good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37</cp:revision>
  <cp:lastPrinted>1999-11-30T15:29:55Z</cp:lastPrinted>
  <dcterms:created xsi:type="dcterms:W3CDTF">2003-07-31T20:12:15Z</dcterms:created>
  <dcterms:modified xsi:type="dcterms:W3CDTF">2024-06-25T14:33:42Z</dcterms:modified>
</cp:coreProperties>
</file>